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6B90F-3B4F-4DC2-B59A-0DBB1EFBE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C75C58B-8CD6-4B23-8B54-5DA4CE136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F00133-EB36-4D6A-BD21-E3CE68D7B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379141-F75B-4D36-A5C1-13DC2F96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B5BE5-136B-43F3-91D4-F9727C77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00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761FC7-B6E4-41CF-826F-096B8269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11ABF8-E2EC-4524-99B3-BFF403CD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EDB102-B353-4AA0-815C-E71AD6B7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D77453-20DA-42CB-AED2-CC0ED0E2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F713C2-A8F2-4463-A5F4-2393DC24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16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B2682B-C552-48E1-928D-6B4030C06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1A9154-63F1-44EF-850B-ADC0F2AF3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D92AD1-3143-49AE-963A-4B898572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2660B-3707-40BF-B6C4-4D4DEEF0A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C8372D-AC8B-4223-BF41-14F893DF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44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27F5D-D0FF-450B-A145-C2E99D69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192933-0AD6-42CC-B008-0F058DB49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FF069-EC5E-49AC-8DE0-988E94B6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776680-CFAD-435B-A660-B2192080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37D69-2E4A-4EF9-963E-9B9B26D78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42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FBD836-4A50-4500-9928-6732A6129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F23C5D-0086-4971-8843-2AB58AD38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054D6C-0863-46BF-A91D-176156AA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F832B6-C434-4BAC-B7CC-E964945C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C92287-3658-4DB1-9D44-69C13D59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14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DCCD0-12DD-40D0-B246-ABDC6A11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5C10BF-6860-4F9C-A24D-702B7CFDF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211C60-DF9D-4FFD-836F-81AA67025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E02CCC-D8F4-44DC-8F14-5EDE922D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9CFED3-CDD3-4A7B-B394-1FBBF800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8D7A43-F741-4C32-8D12-4FFE9910C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1E2A88-8E08-4DE8-A470-1065DF565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D15377-002A-42E7-BA27-34B7BB420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144F65-F406-49FE-9228-3DBCA8C84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9FE814C-9877-4DDF-B0B9-1C8168B53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AC500E-3B1B-4083-B07D-021079D87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0058B3-2D06-42C7-AA5B-8AB8F2E1D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2176C19-B925-447F-883D-9982351A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34B258-46F6-403F-A23E-77112A782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50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5B435-2C82-4561-91CA-F5DB587D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AE47BA-5573-4567-AF6B-D9C7A492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B0B106-90A3-473B-8065-C036ABEA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4C1D99-54E4-4D2B-90F3-6B112ABE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1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C12BF6-CBD5-4536-9606-1C7D9E46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84F3203-95C1-4A2D-B7EE-2D3E11AC3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DF403E-EED2-48DD-BCF5-E9E9325F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31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CFFE3-7948-4441-9B2A-04E1581BA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3AE08D-9024-4FE0-8758-F035A539E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5FD42D-D2C5-4455-9688-B81CEBBC5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D46422-3D5E-4C41-BB7C-49E37CB2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58A23C-F19E-4AB5-A70E-2E04CF57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84AF83-8D28-4E69-839B-09396BDE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69699-C92A-47EC-A5C0-69CE5B42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D61E98-A033-4848-B22D-95D60453F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0ADCD3-A20C-44B7-9732-CAC894912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035B0E-BF35-40AF-97D0-C23CE7A8A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F70BB-F451-4C4D-BBFE-C03255D3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06C780-A4E0-4848-94F9-E4B89624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54EF9F-019B-4D13-9554-73F7EF3B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71675A-17C0-459E-82AA-FB9E42693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5AAF56-5194-4764-AA27-2ADAF5B6D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DBC1F-663E-4531-9810-5DBF8E846B97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373B92-091D-4C6D-83A0-B68026BB3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12A11D-0A10-4ED4-9358-38FAF2A20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E4162-B6E4-4580-A2F8-0CB3E021F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318DF1-7762-4FBB-99A6-744CD1F36EBF}"/>
              </a:ext>
            </a:extLst>
          </p:cNvPr>
          <p:cNvSpPr txBox="1"/>
          <p:nvPr/>
        </p:nvSpPr>
        <p:spPr>
          <a:xfrm>
            <a:off x="286645" y="245597"/>
            <a:ext cx="11537493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課題名：</a:t>
            </a:r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F8C0D9-54BA-4E35-AA1F-DA96DE1F0963}"/>
              </a:ext>
            </a:extLst>
          </p:cNvPr>
          <p:cNvSpPr txBox="1"/>
          <p:nvPr/>
        </p:nvSpPr>
        <p:spPr>
          <a:xfrm>
            <a:off x="286644" y="889126"/>
            <a:ext cx="11537493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研究代表者：氏名</a:t>
            </a:r>
            <a:r>
              <a:rPr lang="ja-JP" altLang="ja-JP" sz="20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20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代表機関名</a:t>
            </a:r>
            <a:r>
              <a:rPr lang="ja-JP" altLang="ja-JP" sz="20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5268DC-5B4E-404E-8C08-4CFE86850527}"/>
              </a:ext>
            </a:extLst>
          </p:cNvPr>
          <p:cNvSpPr txBox="1"/>
          <p:nvPr/>
        </p:nvSpPr>
        <p:spPr>
          <a:xfrm>
            <a:off x="286645" y="1734576"/>
            <a:ext cx="115374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研究概要</a:t>
            </a:r>
            <a:r>
              <a:rPr lang="en-US" altLang="ja-JP" sz="2000" b="0" i="0" u="none" strike="noStrike" baseline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2000" b="0" i="0" u="none" strike="noStrike" baseline="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5D07879-DECE-4649-AA1A-DB884DDA0A6B}"/>
              </a:ext>
            </a:extLst>
          </p:cNvPr>
          <p:cNvSpPr txBox="1"/>
          <p:nvPr/>
        </p:nvSpPr>
        <p:spPr>
          <a:xfrm>
            <a:off x="457997" y="227760"/>
            <a:ext cx="112084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研究成果の１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</a:t>
            </a:r>
            <a:r>
              <a:rPr lang="ja-JP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実機</a:t>
            </a:r>
            <a:r>
              <a:rPr lang="ja-JP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適用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社会実装</a:t>
            </a:r>
            <a:r>
              <a:rPr lang="ja-JP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917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2021-10-20T04:14:20Z</dcterms:created>
  <dcterms:modified xsi:type="dcterms:W3CDTF">2021-12-01T02:08:27Z</dcterms:modified>
</cp:coreProperties>
</file>